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sldIdLst>
    <p:sldId id="256" r:id="rId2"/>
    <p:sldId id="257" r:id="rId3"/>
    <p:sldId id="263" r:id="rId4"/>
    <p:sldId id="258" r:id="rId5"/>
    <p:sldId id="259" r:id="rId6"/>
    <p:sldId id="261" r:id="rId7"/>
    <p:sldId id="260" r:id="rId8"/>
    <p:sldId id="262" r:id="rId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2" autoAdjust="0"/>
    <p:restoredTop sz="94660"/>
  </p:normalViewPr>
  <p:slideViewPr>
    <p:cSldViewPr>
      <p:cViewPr>
        <p:scale>
          <a:sx n="75" d="100"/>
          <a:sy n="75" d="100"/>
        </p:scale>
        <p:origin x="-4584" y="-8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1/6/2026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1/6/2026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1/6/2026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1/6/2026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1/6/2026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sz="5400" dirty="0" err="1" smtClean="0"/>
              <a:t>Zelus</a:t>
            </a:r>
            <a:r>
              <a:rPr lang="en-US" altLang="zh-TW" sz="5400" dirty="0" smtClean="0"/>
              <a:t> </a:t>
            </a:r>
            <a:r>
              <a:rPr lang="en-US" altLang="zh-TW" sz="5400" dirty="0" smtClean="0"/>
              <a:t>universal firmware introduction</a:t>
            </a:r>
            <a:endParaRPr lang="zh-TW" altLang="en-US" sz="54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1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System &amp; SKU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621679"/>
              </p:ext>
            </p:extLst>
          </p:nvPr>
        </p:nvGraphicFramePr>
        <p:xfrm>
          <a:off x="539552" y="1340768"/>
          <a:ext cx="7776864" cy="5256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1944216"/>
                <a:gridCol w="1944216"/>
                <a:gridCol w="1944216"/>
              </a:tblGrid>
              <a:tr h="845886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System Name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SKU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System</a:t>
                      </a:r>
                      <a:r>
                        <a:rPr lang="en-US" altLang="zh-TW" baseline="0" dirty="0" smtClean="0"/>
                        <a:t> </a:t>
                      </a:r>
                      <a:r>
                        <a:rPr lang="en-US" altLang="zh-TW" dirty="0" smtClean="0"/>
                        <a:t>ID</a:t>
                      </a:r>
                      <a:r>
                        <a:rPr lang="en-US" altLang="zh-TW" baseline="0" dirty="0" smtClean="0"/>
                        <a:t> </a:t>
                      </a:r>
                      <a:r>
                        <a:rPr lang="en-US" altLang="zh-TW" baseline="0" dirty="0" smtClean="0"/>
                        <a:t>(Byte </a:t>
                      </a:r>
                      <a:r>
                        <a:rPr lang="en-US" altLang="zh-TW" baseline="0" dirty="0" smtClean="0"/>
                        <a:t>0)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SKU ID (Byte 1)</a:t>
                      </a:r>
                      <a:endParaRPr lang="zh-TW" altLang="en-US" dirty="0"/>
                    </a:p>
                  </a:txBody>
                  <a:tcPr/>
                </a:tc>
              </a:tr>
              <a:tr h="490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/>
                        <a:t>SB202-ZL</a:t>
                      </a:r>
                      <a:endParaRPr lang="zh-TW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SKU2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0x01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0x02</a:t>
                      </a:r>
                      <a:endParaRPr lang="zh-TW" altLang="en-US" dirty="0"/>
                    </a:p>
                  </a:txBody>
                  <a:tcPr/>
                </a:tc>
              </a:tr>
              <a:tr h="490078"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</a:tr>
              <a:tr h="4900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</a:tr>
              <a:tr h="490078"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</a:tr>
              <a:tr h="490078"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</a:tr>
              <a:tr h="490078"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</a:tr>
              <a:tr h="490078"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</a:tr>
              <a:tr h="490078"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</a:tr>
              <a:tr h="490078"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235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Important Notes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TW" sz="4000" dirty="0"/>
              <a:t>If you </a:t>
            </a:r>
            <a:r>
              <a:rPr lang="en-US" altLang="zh-TW" sz="4000" dirty="0" smtClean="0"/>
              <a:t>changed the System ID &amp; SKU ID , you must </a:t>
            </a:r>
            <a:r>
              <a:rPr lang="en-US" altLang="zh-TW" sz="4000" b="1" dirty="0" smtClean="0">
                <a:solidFill>
                  <a:srgbClr val="FF0000"/>
                </a:solidFill>
              </a:rPr>
              <a:t>reboot</a:t>
            </a:r>
            <a:r>
              <a:rPr lang="en-US" altLang="zh-TW" sz="4000" dirty="0" smtClean="0"/>
              <a:t> to update the boot setting.</a:t>
            </a:r>
            <a:endParaRPr lang="zh-TW" altLang="en-US" sz="4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5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3933056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</a:t>
            </a:r>
            <a:r>
              <a:rPr lang="en-US" altLang="zh-TW" sz="2800" dirty="0" smtClean="0"/>
              <a:t>“your </a:t>
            </a:r>
            <a:r>
              <a:rPr lang="en-US" altLang="zh-TW" sz="2800" dirty="0" err="1" smtClean="0"/>
              <a:t>ip</a:t>
            </a:r>
            <a:r>
              <a:rPr lang="en-US" altLang="zh-TW" sz="2800" dirty="0" smtClean="0"/>
              <a:t>” -U “username” </a:t>
            </a:r>
            <a:r>
              <a:rPr lang="en-US" altLang="zh-TW" sz="2800" dirty="0"/>
              <a:t>-P </a:t>
            </a:r>
            <a:r>
              <a:rPr lang="en-US" altLang="zh-TW" sz="2800" dirty="0" smtClean="0"/>
              <a:t>“password” </a:t>
            </a:r>
            <a:r>
              <a:rPr lang="en-US" altLang="zh-TW" sz="2800" dirty="0"/>
              <a:t>raw </a:t>
            </a:r>
            <a:r>
              <a:rPr lang="en-US" altLang="zh-TW" sz="2800" dirty="0" smtClean="0"/>
              <a:t>0x3A 0xA0</a:t>
            </a:r>
          </a:p>
          <a:p>
            <a:r>
              <a:rPr lang="en-US" altLang="zh-TW" sz="2800" dirty="0" smtClean="0"/>
              <a:t>This command can get the current system id &amp;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 in first and second byte(01 02).</a:t>
            </a:r>
            <a:endParaRPr lang="zh-TW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57" y="2348880"/>
            <a:ext cx="7326814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339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395536" y="3140968"/>
            <a:ext cx="76328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</a:t>
            </a:r>
            <a:r>
              <a:rPr lang="en-US" altLang="zh-TW" sz="2800" dirty="0" smtClean="0"/>
              <a:t>“your </a:t>
            </a:r>
            <a:r>
              <a:rPr lang="en-US" altLang="zh-TW" sz="2800" dirty="0" err="1" smtClean="0"/>
              <a:t>ip</a:t>
            </a:r>
            <a:r>
              <a:rPr lang="en-US" altLang="zh-TW" sz="2800" dirty="0" smtClean="0"/>
              <a:t>” -U “username” </a:t>
            </a:r>
            <a:r>
              <a:rPr lang="en-US" altLang="zh-TW" sz="2800" dirty="0"/>
              <a:t>-P </a:t>
            </a:r>
            <a:r>
              <a:rPr lang="en-US" altLang="zh-TW" sz="2800" dirty="0" smtClean="0"/>
              <a:t>“password” </a:t>
            </a:r>
            <a:r>
              <a:rPr lang="en-US" altLang="zh-TW" sz="2800" dirty="0"/>
              <a:t>raw </a:t>
            </a:r>
            <a:r>
              <a:rPr lang="en-US" altLang="zh-TW" sz="2800" dirty="0" smtClean="0"/>
              <a:t>0x3A 0xA1 “system id” “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id”</a:t>
            </a:r>
          </a:p>
          <a:p>
            <a:r>
              <a:rPr lang="en-US" altLang="zh-TW" sz="2800" dirty="0" smtClean="0"/>
              <a:t>This command can set system id &amp;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id.</a:t>
            </a:r>
          </a:p>
          <a:p>
            <a:endParaRPr lang="en-US" altLang="zh-TW" sz="2800" dirty="0"/>
          </a:p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“your </a:t>
            </a:r>
            <a:r>
              <a:rPr lang="en-US" altLang="zh-TW" sz="2800" dirty="0" err="1"/>
              <a:t>ip</a:t>
            </a:r>
            <a:r>
              <a:rPr lang="en-US" altLang="zh-TW" sz="2800" dirty="0"/>
              <a:t>” -U “username” -P “password” raw </a:t>
            </a:r>
            <a:r>
              <a:rPr lang="en-US" altLang="zh-TW" sz="2800" dirty="0" smtClean="0"/>
              <a:t>0x00 0x02 </a:t>
            </a:r>
            <a:r>
              <a:rPr lang="en-US" altLang="zh-TW" sz="2800" dirty="0" err="1" smtClean="0"/>
              <a:t>0x02</a:t>
            </a:r>
            <a:endParaRPr lang="en-US" altLang="zh-TW" sz="2800" dirty="0" smtClean="0"/>
          </a:p>
          <a:p>
            <a:r>
              <a:rPr lang="en-US" altLang="zh-TW" sz="2800" b="1" dirty="0" smtClean="0">
                <a:solidFill>
                  <a:srgbClr val="FF0000"/>
                </a:solidFill>
              </a:rPr>
              <a:t>When set completed, must enter the command to power cycle. 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32742"/>
            <a:ext cx="7056784" cy="1608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833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modify different system &amp; </a:t>
            </a:r>
            <a:r>
              <a:rPr lang="en-US" altLang="zh-TW" dirty="0" err="1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文字方塊 5"/>
          <p:cNvSpPr txBox="1"/>
          <p:nvPr/>
        </p:nvSpPr>
        <p:spPr>
          <a:xfrm>
            <a:off x="435901" y="3638102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Before power cycling, you can confirm if system id and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 were modified.</a:t>
            </a:r>
            <a:endParaRPr lang="zh-TW" alt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37" y="1708150"/>
            <a:ext cx="7550971" cy="172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73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4461250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If you want to modify BIOS setting and power cycle at the same time, press “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Save Changes</a:t>
            </a:r>
            <a:r>
              <a:rPr lang="en-US" altLang="zh-TW" sz="2800" dirty="0" smtClean="0"/>
              <a:t>” then enter the command on page 4 to power cycle(0x00 0x02 0x02).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556791"/>
            <a:ext cx="6819909" cy="290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35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7620000" cy="1143000"/>
          </a:xfrm>
        </p:spPr>
        <p:txBody>
          <a:bodyPr/>
          <a:lstStyle/>
          <a:p>
            <a:pPr algn="ctr"/>
            <a:r>
              <a:rPr lang="en-US" altLang="zh-TW" dirty="0" smtClean="0"/>
              <a:t>End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5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鄰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11758</TotalTime>
  <Words>252</Words>
  <Application>Microsoft Office PowerPoint</Application>
  <PresentationFormat>如螢幕大小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相鄰</vt:lpstr>
      <vt:lpstr>Zelus universal firmware introduction</vt:lpstr>
      <vt:lpstr>System &amp; SKU List</vt:lpstr>
      <vt:lpstr>Important Notes</vt:lpstr>
      <vt:lpstr>How to modify different system &amp; sku</vt:lpstr>
      <vt:lpstr>How to modify different system &amp; sku</vt:lpstr>
      <vt:lpstr>How to modify different system &amp; sku</vt:lpstr>
      <vt:lpstr>How to modify different system &amp; sku</vt:lpstr>
      <vt:lpstr>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Tucana Universal firmware introduction</dc:title>
  <dc:creator>陳堂瀚</dc:creator>
  <cp:lastModifiedBy>連敏宏</cp:lastModifiedBy>
  <cp:revision>20</cp:revision>
  <dcterms:created xsi:type="dcterms:W3CDTF">2024-10-30T07:06:17Z</dcterms:created>
  <dcterms:modified xsi:type="dcterms:W3CDTF">2026-01-06T07:44:20Z</dcterms:modified>
</cp:coreProperties>
</file>