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</p:sldMasterIdLst>
  <p:sldIdLst>
    <p:sldId id="256" r:id="rId2"/>
    <p:sldId id="267" r:id="rId3"/>
    <p:sldId id="263" r:id="rId4"/>
    <p:sldId id="258" r:id="rId5"/>
    <p:sldId id="259" r:id="rId6"/>
    <p:sldId id="261" r:id="rId7"/>
    <p:sldId id="260" r:id="rId8"/>
    <p:sldId id="262" r:id="rId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中等深淺樣式 2 - 輔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62" autoAdjust="0"/>
    <p:restoredTop sz="94660"/>
  </p:normalViewPr>
  <p:slideViewPr>
    <p:cSldViewPr>
      <p:cViewPr>
        <p:scale>
          <a:sx n="75" d="100"/>
          <a:sy n="75" d="100"/>
        </p:scale>
        <p:origin x="-988" y="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9/11/2025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9/11/2025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9/11/2025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9/11/2025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9/11/2025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9/11/2025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9/11/2025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sz="5400" dirty="0" smtClean="0"/>
              <a:t>Sirius universal firmware introduction</a:t>
            </a:r>
            <a:endParaRPr lang="zh-TW" altLang="en-US" sz="5400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15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System List</a:t>
            </a:r>
            <a:endParaRPr lang="zh-TW" altLang="en-US" dirty="0"/>
          </a:p>
        </p:txBody>
      </p:sp>
      <p:graphicFrame>
        <p:nvGraphicFramePr>
          <p:cNvPr id="5" name="內容版面配置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56345581"/>
              </p:ext>
            </p:extLst>
          </p:nvPr>
        </p:nvGraphicFramePr>
        <p:xfrm>
          <a:off x="683568" y="1700808"/>
          <a:ext cx="7200000" cy="4844883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00000"/>
                <a:gridCol w="1800000"/>
                <a:gridCol w="1800000"/>
                <a:gridCol w="1800000"/>
              </a:tblGrid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System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System</a:t>
                      </a:r>
                      <a:r>
                        <a:rPr lang="en-US" altLang="zh-TW" sz="1700" baseline="0" dirty="0" smtClean="0"/>
                        <a:t> ID (Byte 0)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 ID (Byte 1)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SB102-SU</a:t>
                      </a:r>
                      <a:endParaRPr lang="zh-TW" altLang="en-US" sz="1700" dirty="0"/>
                    </a:p>
                  </a:txBody>
                  <a:tcPr marL="80206" marR="80206" marT="40103" marB="401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SKU1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0x01</a:t>
                      </a:r>
                      <a:endParaRPr lang="zh-TW" altLang="en-US" sz="1700" dirty="0"/>
                    </a:p>
                  </a:txBody>
                  <a:tcPr marL="80206" marR="80206" marT="40103" marB="401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0x01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SKU2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0x02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rowSpan="8"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SB201-SU</a:t>
                      </a:r>
                      <a:endParaRPr lang="zh-TW" altLang="en-US" sz="1700" dirty="0"/>
                    </a:p>
                  </a:txBody>
                  <a:tcPr marL="80206" marR="80206" marT="40103" marB="401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SKU1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0x02</a:t>
                      </a:r>
                      <a:endParaRPr lang="zh-TW" altLang="en-US" sz="1700" dirty="0"/>
                    </a:p>
                  </a:txBody>
                  <a:tcPr marL="80206" marR="80206" marT="40103" marB="401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0x01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TW" sz="1700" dirty="0" smtClean="0"/>
                        <a:t>SKU2</a:t>
                      </a:r>
                      <a:endParaRPr lang="zh-TW" altLang="en-US" sz="1700" dirty="0" smtClean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0x02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SKU3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0x03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SKU4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0x04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SKU5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0x05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SKU6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0x06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SKU7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0x07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SKU8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0x08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SB202-SU</a:t>
                      </a:r>
                      <a:endParaRPr lang="zh-TW" altLang="en-US" sz="1700" dirty="0"/>
                    </a:p>
                  </a:txBody>
                  <a:tcPr marL="80206" marR="80206" marT="40103" marB="40103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SKU1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0x03</a:t>
                      </a:r>
                      <a:endParaRPr lang="zh-TW" altLang="en-US" sz="1700" dirty="0"/>
                    </a:p>
                  </a:txBody>
                  <a:tcPr marL="80206" marR="80206" marT="40103" marB="4010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0x01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SKU2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0x02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4991"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SKU3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TW" altLang="en-US" sz="1500" dirty="0"/>
                    </a:p>
                  </a:txBody>
                  <a:tcPr marL="75022" marR="75022" marT="37511" marB="375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700" dirty="0" smtClean="0"/>
                        <a:t>0x03</a:t>
                      </a:r>
                      <a:endParaRPr lang="zh-TW" altLang="en-US" sz="1700" dirty="0"/>
                    </a:p>
                  </a:txBody>
                  <a:tcPr marL="80206" marR="80206" marT="40103" marB="40103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197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Important Notes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>
              <a:buNone/>
            </a:pPr>
            <a:r>
              <a:rPr lang="en-US" altLang="zh-TW" sz="4000" dirty="0"/>
              <a:t>If you </a:t>
            </a:r>
            <a:r>
              <a:rPr lang="en-US" altLang="zh-TW" sz="4000" dirty="0" smtClean="0"/>
              <a:t>changed the System ID &amp; SKU ID , you must </a:t>
            </a:r>
            <a:r>
              <a:rPr lang="en-US" altLang="zh-TW" sz="4000" b="1" dirty="0" smtClean="0">
                <a:solidFill>
                  <a:srgbClr val="FF0000"/>
                </a:solidFill>
              </a:rPr>
              <a:t>reboot</a:t>
            </a:r>
            <a:r>
              <a:rPr lang="en-US" altLang="zh-TW" sz="4000" dirty="0" smtClean="0"/>
              <a:t> to update the boot setting.</a:t>
            </a:r>
            <a:endParaRPr lang="zh-TW" altLang="en-US" sz="40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056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3933056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</a:t>
            </a:r>
            <a:r>
              <a:rPr lang="en-US" altLang="zh-TW" sz="2800" dirty="0" smtClean="0"/>
              <a:t>“your </a:t>
            </a:r>
            <a:r>
              <a:rPr lang="en-US" altLang="zh-TW" sz="2800" dirty="0" err="1" smtClean="0"/>
              <a:t>ip</a:t>
            </a:r>
            <a:r>
              <a:rPr lang="en-US" altLang="zh-TW" sz="2800" dirty="0" smtClean="0"/>
              <a:t>” -U “username” </a:t>
            </a:r>
            <a:r>
              <a:rPr lang="en-US" altLang="zh-TW" sz="2800" dirty="0"/>
              <a:t>-P </a:t>
            </a:r>
            <a:r>
              <a:rPr lang="en-US" altLang="zh-TW" sz="2800" dirty="0" smtClean="0"/>
              <a:t>“password” </a:t>
            </a:r>
            <a:r>
              <a:rPr lang="en-US" altLang="zh-TW" sz="2800" dirty="0"/>
              <a:t>raw </a:t>
            </a:r>
            <a:r>
              <a:rPr lang="en-US" altLang="zh-TW" sz="2800" dirty="0" smtClean="0"/>
              <a:t>0x3A 0xA0</a:t>
            </a:r>
          </a:p>
          <a:p>
            <a:r>
              <a:rPr lang="en-US" altLang="zh-TW" sz="2800" dirty="0" smtClean="0"/>
              <a:t>This command can get the current system id &amp;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 in first and second byte(03 01).</a:t>
            </a:r>
            <a:endParaRPr lang="zh-TW" altLang="en-US" sz="28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611" y="2132856"/>
            <a:ext cx="7620000" cy="100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339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395536" y="3140968"/>
            <a:ext cx="7632848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</a:t>
            </a:r>
            <a:r>
              <a:rPr lang="en-US" altLang="zh-TW" sz="2800" dirty="0" smtClean="0"/>
              <a:t>“your </a:t>
            </a:r>
            <a:r>
              <a:rPr lang="en-US" altLang="zh-TW" sz="2800" dirty="0" err="1" smtClean="0"/>
              <a:t>ip</a:t>
            </a:r>
            <a:r>
              <a:rPr lang="en-US" altLang="zh-TW" sz="2800" dirty="0" smtClean="0"/>
              <a:t>” -U “username” </a:t>
            </a:r>
            <a:r>
              <a:rPr lang="en-US" altLang="zh-TW" sz="2800" dirty="0"/>
              <a:t>-P </a:t>
            </a:r>
            <a:r>
              <a:rPr lang="en-US" altLang="zh-TW" sz="2800" dirty="0" smtClean="0"/>
              <a:t>“password” </a:t>
            </a:r>
            <a:r>
              <a:rPr lang="en-US" altLang="zh-TW" sz="2800" dirty="0"/>
              <a:t>raw </a:t>
            </a:r>
            <a:r>
              <a:rPr lang="en-US" altLang="zh-TW" sz="2800" dirty="0" smtClean="0"/>
              <a:t>0x3A 0xA1 “system id” “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id”</a:t>
            </a:r>
          </a:p>
          <a:p>
            <a:r>
              <a:rPr lang="en-US" altLang="zh-TW" sz="2800" dirty="0" smtClean="0"/>
              <a:t>This command can set system id &amp;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id.</a:t>
            </a:r>
          </a:p>
          <a:p>
            <a:endParaRPr lang="en-US" altLang="zh-TW" sz="2800" dirty="0"/>
          </a:p>
          <a:p>
            <a:r>
              <a:rPr lang="en-US" altLang="zh-TW" sz="2800" dirty="0" err="1"/>
              <a:t>ipmitool</a:t>
            </a:r>
            <a:r>
              <a:rPr lang="en-US" altLang="zh-TW" sz="2800" dirty="0"/>
              <a:t> -I </a:t>
            </a:r>
            <a:r>
              <a:rPr lang="en-US" altLang="zh-TW" sz="2800" dirty="0" err="1"/>
              <a:t>lanplus</a:t>
            </a:r>
            <a:r>
              <a:rPr lang="en-US" altLang="zh-TW" sz="2800" dirty="0"/>
              <a:t> -H “your </a:t>
            </a:r>
            <a:r>
              <a:rPr lang="en-US" altLang="zh-TW" sz="2800" dirty="0" err="1"/>
              <a:t>ip</a:t>
            </a:r>
            <a:r>
              <a:rPr lang="en-US" altLang="zh-TW" sz="2800" dirty="0"/>
              <a:t>” -U “username” -P “password” raw </a:t>
            </a:r>
            <a:r>
              <a:rPr lang="en-US" altLang="zh-TW" sz="2800" dirty="0" smtClean="0"/>
              <a:t>0x00 0x02 </a:t>
            </a:r>
            <a:r>
              <a:rPr lang="en-US" altLang="zh-TW" sz="2800" dirty="0" err="1" smtClean="0"/>
              <a:t>0x02</a:t>
            </a:r>
            <a:endParaRPr lang="en-US" altLang="zh-TW" sz="2800" dirty="0" smtClean="0"/>
          </a:p>
          <a:p>
            <a:r>
              <a:rPr lang="en-US" altLang="zh-TW" sz="2800" b="1" dirty="0" smtClean="0">
                <a:solidFill>
                  <a:srgbClr val="FF0000"/>
                </a:solidFill>
              </a:rPr>
              <a:t>When set completed, must enter the command to power cycle. </a:t>
            </a:r>
            <a:endParaRPr lang="zh-TW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60848"/>
            <a:ext cx="762000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833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How to modify different system &amp; </a:t>
            </a:r>
            <a:r>
              <a:rPr lang="en-US" altLang="zh-TW" dirty="0" err="1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6" name="文字方塊 5"/>
          <p:cNvSpPr txBox="1"/>
          <p:nvPr/>
        </p:nvSpPr>
        <p:spPr>
          <a:xfrm>
            <a:off x="435901" y="3638102"/>
            <a:ext cx="75608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/>
              <a:t>Before power cycling, you can confirm if system id and </a:t>
            </a:r>
            <a:r>
              <a:rPr lang="en-US" altLang="zh-TW" sz="2800" dirty="0" err="1" smtClean="0"/>
              <a:t>sku</a:t>
            </a:r>
            <a:r>
              <a:rPr lang="en-US" altLang="zh-TW" sz="2800" dirty="0" smtClean="0"/>
              <a:t> id were modified.</a:t>
            </a:r>
            <a:endParaRPr lang="zh-TW" altLang="en-US" sz="28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01" y="2060848"/>
            <a:ext cx="7620000" cy="122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82734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How to modify different system &amp; </a:t>
            </a:r>
            <a:r>
              <a:rPr lang="en-US" altLang="zh-TW" dirty="0" err="1" smtClean="0"/>
              <a:t>sku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文字方塊 4"/>
          <p:cNvSpPr txBox="1"/>
          <p:nvPr/>
        </p:nvSpPr>
        <p:spPr>
          <a:xfrm>
            <a:off x="467544" y="4461250"/>
            <a:ext cx="756084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800" dirty="0" smtClean="0"/>
              <a:t>If you want to modify BIOS setting and power cycle at the same time, press “</a:t>
            </a:r>
            <a:r>
              <a:rPr lang="en-US" altLang="zh-TW" sz="2800" b="1" dirty="0" smtClean="0">
                <a:solidFill>
                  <a:srgbClr val="FF0000"/>
                </a:solidFill>
              </a:rPr>
              <a:t>Save Changes</a:t>
            </a:r>
            <a:r>
              <a:rPr lang="en-US" altLang="zh-TW" sz="2800" dirty="0" smtClean="0"/>
              <a:t>” then enter the command on page 4 to power cycle(0x00 0x02 0x02).</a:t>
            </a:r>
            <a:endParaRPr lang="zh-TW" altLang="en-US" sz="2800" dirty="0"/>
          </a:p>
        </p:txBody>
      </p:sp>
      <p:pic>
        <p:nvPicPr>
          <p:cNvPr id="6" name="內容版面配置區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556792"/>
            <a:ext cx="5544616" cy="2808312"/>
          </a:xfrm>
        </p:spPr>
      </p:pic>
    </p:spTree>
    <p:extLst>
      <p:ext uri="{BB962C8B-B14F-4D97-AF65-F5344CB8AC3E}">
        <p14:creationId xmlns:p14="http://schemas.microsoft.com/office/powerpoint/2010/main" val="1815354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67544" y="3140968"/>
            <a:ext cx="7620000" cy="1143000"/>
          </a:xfrm>
        </p:spPr>
        <p:txBody>
          <a:bodyPr/>
          <a:lstStyle/>
          <a:p>
            <a:pPr algn="ctr"/>
            <a:r>
              <a:rPr lang="en-US" altLang="zh-TW" dirty="0" smtClean="0"/>
              <a:t>End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85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相鄰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117</TotalTime>
  <Words>277</Words>
  <Application>Microsoft Office PowerPoint</Application>
  <PresentationFormat>如螢幕大小 (4:3)</PresentationFormat>
  <Paragraphs>62</Paragraphs>
  <Slides>8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9" baseType="lpstr">
      <vt:lpstr>相鄰</vt:lpstr>
      <vt:lpstr>Sirius universal firmware introduction</vt:lpstr>
      <vt:lpstr>System List</vt:lpstr>
      <vt:lpstr>Important Notes</vt:lpstr>
      <vt:lpstr>How to modify different system &amp; sku</vt:lpstr>
      <vt:lpstr>How to modify different system &amp; sku</vt:lpstr>
      <vt:lpstr>How to modify different system &amp; sku</vt:lpstr>
      <vt:lpstr>How to modify different system &amp; sku</vt:lpstr>
      <vt:lpstr>End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Tucana Universal firmware introduction</dc:title>
  <dc:creator>陳堂瀚</dc:creator>
  <cp:lastModifiedBy>陳堂瀚</cp:lastModifiedBy>
  <cp:revision>18</cp:revision>
  <dcterms:created xsi:type="dcterms:W3CDTF">2024-10-30T07:06:17Z</dcterms:created>
  <dcterms:modified xsi:type="dcterms:W3CDTF">2025-09-11T08:56:25Z</dcterms:modified>
</cp:coreProperties>
</file>